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61" r:id="rId4"/>
    <p:sldId id="257" r:id="rId5"/>
    <p:sldId id="259" r:id="rId6"/>
    <p:sldId id="260" r:id="rId7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7" d="100"/>
          <a:sy n="87" d="100"/>
        </p:scale>
        <p:origin x="-144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1804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8913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373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8919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69910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867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0569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0596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4880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870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6267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CE0BF-F762-7445-B125-C62ED06BFE5F}" type="datetimeFigureOut">
              <a:rPr kumimoji="1" lang="zh-CN" altLang="en-US" smtClean="0"/>
              <a:t>4/20/16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88889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57200" y="2426966"/>
            <a:ext cx="8229600" cy="1143000"/>
          </a:xfrm>
        </p:spPr>
        <p:txBody>
          <a:bodyPr/>
          <a:lstStyle/>
          <a:p>
            <a:r>
              <a:rPr kumimoji="1" lang="en-US" altLang="zh-CN" b="1" dirty="0" smtClean="0"/>
              <a:t>Familiarization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318700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oodward_DogLeft_ReachLeft_Reach_s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8838"/>
            <a:ext cx="9144000" cy="513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376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238"/>
                            </p:stCondLst>
                            <p:childTnLst>
                              <p:par>
                                <p:cTn id="8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Screen Shot 2016-04-20 at 16.35.17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8" t="9720" r="7589"/>
          <a:stretch/>
        </p:blipFill>
        <p:spPr>
          <a:xfrm>
            <a:off x="-29196" y="686164"/>
            <a:ext cx="9144000" cy="581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102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oodward_DogLeft_ReachRight_Reach_s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8838"/>
            <a:ext cx="9144000" cy="513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88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oodward_DogRight_ReachLeft_Reach_s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8838"/>
            <a:ext cx="9144000" cy="513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26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Woodward_DogRight_ReachRight_Reach_s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8838"/>
            <a:ext cx="9144000" cy="513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64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1</Words>
  <Application>Microsoft Macintosh PowerPoint</Application>
  <PresentationFormat>全屏显示(4:3)</PresentationFormat>
  <Paragraphs>1</Paragraphs>
  <Slides>6</Slides>
  <Notes>0</Notes>
  <HiddenSlides>0</HiddenSlides>
  <MMClips>4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7" baseType="lpstr">
      <vt:lpstr>Office 主题</vt:lpstr>
      <vt:lpstr>Familiarization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Familiarization</dc:title>
  <dc:creator>Yang Sihan</dc:creator>
  <cp:lastModifiedBy>Yang Sihan</cp:lastModifiedBy>
  <cp:revision>4</cp:revision>
  <dcterms:created xsi:type="dcterms:W3CDTF">2016-04-13T22:15:27Z</dcterms:created>
  <dcterms:modified xsi:type="dcterms:W3CDTF">2016-04-20T20:59:27Z</dcterms:modified>
</cp:coreProperties>
</file>

<file path=docProps/thumbnail.jpeg>
</file>